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</p:sldIdLst>
  <p:sldSz cx="12599988" cy="89995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35" userDrawn="1">
          <p15:clr>
            <a:srgbClr val="A4A3A4"/>
          </p15:clr>
        </p15:guide>
        <p15:guide id="2" pos="396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F00"/>
    <a:srgbClr val="FFA033"/>
    <a:srgbClr val="FF8000"/>
    <a:srgbClr val="F0A030"/>
    <a:srgbClr val="FFAA33"/>
    <a:srgbClr val="FF8800"/>
    <a:srgbClr val="4D2600"/>
    <a:srgbClr val="6E6868"/>
    <a:srgbClr val="3B38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3BD9E66-C20C-4269-891C-32FEE018374B}" v="1" dt="2021-05-06T12:15:17.3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53" d="100"/>
          <a:sy n="53" d="100"/>
        </p:scale>
        <p:origin x="1040" y="176"/>
      </p:cViewPr>
      <p:guideLst>
        <p:guide orient="horz" pos="2835"/>
        <p:guide pos="396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NOTECA GARBINO" userId="86adf7f76029c7d6" providerId="LiveId" clId="{D3BD9E66-C20C-4269-891C-32FEE018374B}"/>
    <pc:docChg chg="undo custSel addSld delSld modSld">
      <pc:chgData name="ENOTECA GARBINO" userId="86adf7f76029c7d6" providerId="LiveId" clId="{D3BD9E66-C20C-4269-891C-32FEE018374B}" dt="2021-05-06T12:16:56.482" v="53" actId="1076"/>
      <pc:docMkLst>
        <pc:docMk/>
      </pc:docMkLst>
      <pc:sldChg chg="add del">
        <pc:chgData name="ENOTECA GARBINO" userId="86adf7f76029c7d6" providerId="LiveId" clId="{D3BD9E66-C20C-4269-891C-32FEE018374B}" dt="2021-05-06T11:08:03.422" v="30" actId="2696"/>
        <pc:sldMkLst>
          <pc:docMk/>
          <pc:sldMk cId="3846423217" sldId="256"/>
        </pc:sldMkLst>
      </pc:sldChg>
      <pc:sldChg chg="modSp mod">
        <pc:chgData name="ENOTECA GARBINO" userId="86adf7f76029c7d6" providerId="LiveId" clId="{D3BD9E66-C20C-4269-891C-32FEE018374B}" dt="2021-05-06T11:05:23.251" v="29" actId="1036"/>
        <pc:sldMkLst>
          <pc:docMk/>
          <pc:sldMk cId="1256355590" sldId="259"/>
        </pc:sldMkLst>
        <pc:spChg chg="mod">
          <ac:chgData name="ENOTECA GARBINO" userId="86adf7f76029c7d6" providerId="LiveId" clId="{D3BD9E66-C20C-4269-891C-32FEE018374B}" dt="2021-05-06T11:05:23.251" v="29" actId="1036"/>
          <ac:spMkLst>
            <pc:docMk/>
            <pc:sldMk cId="1256355590" sldId="259"/>
            <ac:spMk id="15" creationId="{D4CD3843-1F28-489C-9F53-DE9022089177}"/>
          </ac:spMkLst>
        </pc:spChg>
        <pc:spChg chg="mod">
          <ac:chgData name="ENOTECA GARBINO" userId="86adf7f76029c7d6" providerId="LiveId" clId="{D3BD9E66-C20C-4269-891C-32FEE018374B}" dt="2021-05-06T11:04:32.146" v="9" actId="207"/>
          <ac:spMkLst>
            <pc:docMk/>
            <pc:sldMk cId="1256355590" sldId="259"/>
            <ac:spMk id="22" creationId="{D4CDE82D-4D10-41F5-8CF1-068D433AA01A}"/>
          </ac:spMkLst>
        </pc:spChg>
      </pc:sldChg>
      <pc:sldChg chg="add del">
        <pc:chgData name="ENOTECA GARBINO" userId="86adf7f76029c7d6" providerId="LiveId" clId="{D3BD9E66-C20C-4269-891C-32FEE018374B}" dt="2021-05-06T11:08:11.714" v="32" actId="2696"/>
        <pc:sldMkLst>
          <pc:docMk/>
          <pc:sldMk cId="1867320896" sldId="260"/>
        </pc:sldMkLst>
      </pc:sldChg>
      <pc:sldChg chg="addSp delSp modSp add mod">
        <pc:chgData name="ENOTECA GARBINO" userId="86adf7f76029c7d6" providerId="LiveId" clId="{D3BD9E66-C20C-4269-891C-32FEE018374B}" dt="2021-05-06T12:16:56.482" v="53" actId="1076"/>
        <pc:sldMkLst>
          <pc:docMk/>
          <pc:sldMk cId="3872995017" sldId="260"/>
        </pc:sldMkLst>
        <pc:spChg chg="mod">
          <ac:chgData name="ENOTECA GARBINO" userId="86adf7f76029c7d6" providerId="LiveId" clId="{D3BD9E66-C20C-4269-891C-32FEE018374B}" dt="2021-05-06T12:16:06.418" v="40" actId="207"/>
          <ac:spMkLst>
            <pc:docMk/>
            <pc:sldMk cId="3872995017" sldId="260"/>
            <ac:spMk id="15" creationId="{D4CD3843-1F28-489C-9F53-DE9022089177}"/>
          </ac:spMkLst>
        </pc:spChg>
        <pc:spChg chg="mod">
          <ac:chgData name="ENOTECA GARBINO" userId="86adf7f76029c7d6" providerId="LiveId" clId="{D3BD9E66-C20C-4269-891C-32FEE018374B}" dt="2021-05-06T12:15:57.145" v="39" actId="207"/>
          <ac:spMkLst>
            <pc:docMk/>
            <pc:sldMk cId="3872995017" sldId="260"/>
            <ac:spMk id="22" creationId="{D4CDE82D-4D10-41F5-8CF1-068D433AA01A}"/>
          </ac:spMkLst>
        </pc:spChg>
        <pc:picChg chg="add del mod">
          <ac:chgData name="ENOTECA GARBINO" userId="86adf7f76029c7d6" providerId="LiveId" clId="{D3BD9E66-C20C-4269-891C-32FEE018374B}" dt="2021-05-06T12:16:56.482" v="53" actId="1076"/>
          <ac:picMkLst>
            <pc:docMk/>
            <pc:sldMk cId="3872995017" sldId="260"/>
            <ac:picMk id="3" creationId="{52DE8909-1BD3-49CF-8A87-86CDB0574BDD}"/>
          </ac:picMkLst>
        </pc:picChg>
        <pc:picChg chg="del">
          <ac:chgData name="ENOTECA GARBINO" userId="86adf7f76029c7d6" providerId="LiveId" clId="{D3BD9E66-C20C-4269-891C-32FEE018374B}" dt="2021-05-06T12:16:53.344" v="52" actId="478"/>
          <ac:picMkLst>
            <pc:docMk/>
            <pc:sldMk cId="3872995017" sldId="260"/>
            <ac:picMk id="14" creationId="{D2ED8A82-EFDE-4798-90C8-A40315108805}"/>
          </ac:picMkLst>
        </pc:picChg>
      </pc:sldChg>
      <pc:sldChg chg="add del">
        <pc:chgData name="ENOTECA GARBINO" userId="86adf7f76029c7d6" providerId="LiveId" clId="{D3BD9E66-C20C-4269-891C-32FEE018374B}" dt="2021-05-06T11:08:05.988" v="31" actId="2696"/>
        <pc:sldMkLst>
          <pc:docMk/>
          <pc:sldMk cId="2068373597" sldId="261"/>
        </pc:sldMkLst>
      </pc:sldChg>
      <pc:sldChg chg="add del">
        <pc:chgData name="ENOTECA GARBINO" userId="86adf7f76029c7d6" providerId="LiveId" clId="{D3BD9E66-C20C-4269-891C-32FEE018374B}" dt="2021-05-06T11:08:17.546" v="33" actId="2696"/>
        <pc:sldMkLst>
          <pc:docMk/>
          <pc:sldMk cId="960294931" sldId="262"/>
        </pc:sldMkLst>
      </pc:sldChg>
    </pc:docChg>
  </pc:docChgLst>
  <pc:docChgLst>
    <pc:chgData name="ENOTECA GARBINO" userId="86adf7f76029c7d6" providerId="LiveId" clId="{69192743-3B59-4844-9033-DE6FFC951892}"/>
    <pc:docChg chg="modSld">
      <pc:chgData name="ENOTECA GARBINO" userId="86adf7f76029c7d6" providerId="LiveId" clId="{69192743-3B59-4844-9033-DE6FFC951892}" dt="2021-05-04T09:54:05.443" v="1" actId="2711"/>
      <pc:docMkLst>
        <pc:docMk/>
      </pc:docMkLst>
      <pc:sldChg chg="modSp mod">
        <pc:chgData name="ENOTECA GARBINO" userId="86adf7f76029c7d6" providerId="LiveId" clId="{69192743-3B59-4844-9033-DE6FFC951892}" dt="2021-05-04T09:54:05.443" v="1" actId="2711"/>
        <pc:sldMkLst>
          <pc:docMk/>
          <pc:sldMk cId="1256355590" sldId="259"/>
        </pc:sldMkLst>
        <pc:spChg chg="mod">
          <ac:chgData name="ENOTECA GARBINO" userId="86adf7f76029c7d6" providerId="LiveId" clId="{69192743-3B59-4844-9033-DE6FFC951892}" dt="2021-05-04T09:54:05.443" v="1" actId="2711"/>
          <ac:spMkLst>
            <pc:docMk/>
            <pc:sldMk cId="1256355590" sldId="259"/>
            <ac:spMk id="15" creationId="{D4CD3843-1F28-489C-9F53-DE902208917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4999" y="1472842"/>
            <a:ext cx="10709990" cy="3133172"/>
          </a:xfrm>
        </p:spPr>
        <p:txBody>
          <a:bodyPr anchor="b"/>
          <a:lstStyle>
            <a:lvl1pPr algn="ctr">
              <a:defRPr sz="787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4999" y="4726842"/>
            <a:ext cx="9449991" cy="2172804"/>
          </a:xfrm>
        </p:spPr>
        <p:txBody>
          <a:bodyPr/>
          <a:lstStyle>
            <a:lvl1pPr marL="0" indent="0" algn="ctr">
              <a:buNone/>
              <a:defRPr sz="3150"/>
            </a:lvl1pPr>
            <a:lvl2pPr marL="599984" indent="0" algn="ctr">
              <a:buNone/>
              <a:defRPr sz="2625"/>
            </a:lvl2pPr>
            <a:lvl3pPr marL="1199967" indent="0" algn="ctr">
              <a:buNone/>
              <a:defRPr sz="2362"/>
            </a:lvl3pPr>
            <a:lvl4pPr marL="1799951" indent="0" algn="ctr">
              <a:buNone/>
              <a:defRPr sz="2100"/>
            </a:lvl4pPr>
            <a:lvl5pPr marL="2399934" indent="0" algn="ctr">
              <a:buNone/>
              <a:defRPr sz="2100"/>
            </a:lvl5pPr>
            <a:lvl6pPr marL="2999918" indent="0" algn="ctr">
              <a:buNone/>
              <a:defRPr sz="2100"/>
            </a:lvl6pPr>
            <a:lvl7pPr marL="3599901" indent="0" algn="ctr">
              <a:buNone/>
              <a:defRPr sz="2100"/>
            </a:lvl7pPr>
            <a:lvl8pPr marL="4199885" indent="0" algn="ctr">
              <a:buNone/>
              <a:defRPr sz="2100"/>
            </a:lvl8pPr>
            <a:lvl9pPr marL="4799868" indent="0" algn="ctr">
              <a:buNone/>
              <a:defRPr sz="21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65B4D-A2EB-4E38-9FCE-59C58099C147}" type="datetimeFigureOut">
              <a:rPr kumimoji="1" lang="ja-JP" altLang="en-US" smtClean="0"/>
              <a:t>2021/5/6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87CB8-E915-4923-BE9A-2745B81706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6060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65B4D-A2EB-4E38-9FCE-59C58099C147}" type="datetimeFigureOut">
              <a:rPr kumimoji="1" lang="ja-JP" altLang="en-US" smtClean="0"/>
              <a:t>2021/5/6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87CB8-E915-4923-BE9A-2745B81706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377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16867" y="479142"/>
            <a:ext cx="2716872" cy="7626692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250" y="479142"/>
            <a:ext cx="7993117" cy="7626692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65B4D-A2EB-4E38-9FCE-59C58099C147}" type="datetimeFigureOut">
              <a:rPr kumimoji="1" lang="ja-JP" altLang="en-US" smtClean="0"/>
              <a:t>2021/5/6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87CB8-E915-4923-BE9A-2745B81706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2602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65B4D-A2EB-4E38-9FCE-59C58099C147}" type="datetimeFigureOut">
              <a:rPr kumimoji="1" lang="ja-JP" altLang="en-US" smtClean="0"/>
              <a:t>2021/5/6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87CB8-E915-4923-BE9A-2745B81706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2518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9687" y="2243638"/>
            <a:ext cx="10867490" cy="3743557"/>
          </a:xfrm>
        </p:spPr>
        <p:txBody>
          <a:bodyPr anchor="b"/>
          <a:lstStyle>
            <a:lvl1pPr>
              <a:defRPr sz="787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687" y="6022610"/>
            <a:ext cx="10867490" cy="1968648"/>
          </a:xfrm>
        </p:spPr>
        <p:txBody>
          <a:bodyPr/>
          <a:lstStyle>
            <a:lvl1pPr marL="0" indent="0">
              <a:buNone/>
              <a:defRPr sz="3150">
                <a:solidFill>
                  <a:schemeClr val="tx1"/>
                </a:solidFill>
              </a:defRPr>
            </a:lvl1pPr>
            <a:lvl2pPr marL="599984" indent="0">
              <a:buNone/>
              <a:defRPr sz="2625">
                <a:solidFill>
                  <a:schemeClr val="tx1">
                    <a:tint val="75000"/>
                  </a:schemeClr>
                </a:solidFill>
              </a:defRPr>
            </a:lvl2pPr>
            <a:lvl3pPr marL="1199967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3pPr>
            <a:lvl4pPr marL="179995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39993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299991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359990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199885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479986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65B4D-A2EB-4E38-9FCE-59C58099C147}" type="datetimeFigureOut">
              <a:rPr kumimoji="1" lang="ja-JP" altLang="en-US" smtClean="0"/>
              <a:t>2021/5/6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87CB8-E915-4923-BE9A-2745B81706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5381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249" y="2395710"/>
            <a:ext cx="5354995" cy="571012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8744" y="2395710"/>
            <a:ext cx="5354995" cy="571012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65B4D-A2EB-4E38-9FCE-59C58099C147}" type="datetimeFigureOut">
              <a:rPr kumimoji="1" lang="ja-JP" altLang="en-US" smtClean="0"/>
              <a:t>2021/5/6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87CB8-E915-4923-BE9A-2745B81706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613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7890" y="479144"/>
            <a:ext cx="10867490" cy="173949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7892" y="2206137"/>
            <a:ext cx="5330385" cy="1081194"/>
          </a:xfrm>
        </p:spPr>
        <p:txBody>
          <a:bodyPr anchor="b"/>
          <a:lstStyle>
            <a:lvl1pPr marL="0" indent="0">
              <a:buNone/>
              <a:defRPr sz="3150" b="1"/>
            </a:lvl1pPr>
            <a:lvl2pPr marL="599984" indent="0">
              <a:buNone/>
              <a:defRPr sz="2625" b="1"/>
            </a:lvl2pPr>
            <a:lvl3pPr marL="1199967" indent="0">
              <a:buNone/>
              <a:defRPr sz="2362" b="1"/>
            </a:lvl3pPr>
            <a:lvl4pPr marL="1799951" indent="0">
              <a:buNone/>
              <a:defRPr sz="2100" b="1"/>
            </a:lvl4pPr>
            <a:lvl5pPr marL="2399934" indent="0">
              <a:buNone/>
              <a:defRPr sz="2100" b="1"/>
            </a:lvl5pPr>
            <a:lvl6pPr marL="2999918" indent="0">
              <a:buNone/>
              <a:defRPr sz="2100" b="1"/>
            </a:lvl6pPr>
            <a:lvl7pPr marL="3599901" indent="0">
              <a:buNone/>
              <a:defRPr sz="2100" b="1"/>
            </a:lvl7pPr>
            <a:lvl8pPr marL="4199885" indent="0">
              <a:buNone/>
              <a:defRPr sz="2100" b="1"/>
            </a:lvl8pPr>
            <a:lvl9pPr marL="4799868" indent="0">
              <a:buNone/>
              <a:defRPr sz="21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7892" y="3287331"/>
            <a:ext cx="5330385" cy="483516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8745" y="2206137"/>
            <a:ext cx="5356636" cy="1081194"/>
          </a:xfrm>
        </p:spPr>
        <p:txBody>
          <a:bodyPr anchor="b"/>
          <a:lstStyle>
            <a:lvl1pPr marL="0" indent="0">
              <a:buNone/>
              <a:defRPr sz="3150" b="1"/>
            </a:lvl1pPr>
            <a:lvl2pPr marL="599984" indent="0">
              <a:buNone/>
              <a:defRPr sz="2625" b="1"/>
            </a:lvl2pPr>
            <a:lvl3pPr marL="1199967" indent="0">
              <a:buNone/>
              <a:defRPr sz="2362" b="1"/>
            </a:lvl3pPr>
            <a:lvl4pPr marL="1799951" indent="0">
              <a:buNone/>
              <a:defRPr sz="2100" b="1"/>
            </a:lvl4pPr>
            <a:lvl5pPr marL="2399934" indent="0">
              <a:buNone/>
              <a:defRPr sz="2100" b="1"/>
            </a:lvl5pPr>
            <a:lvl6pPr marL="2999918" indent="0">
              <a:buNone/>
              <a:defRPr sz="2100" b="1"/>
            </a:lvl6pPr>
            <a:lvl7pPr marL="3599901" indent="0">
              <a:buNone/>
              <a:defRPr sz="2100" b="1"/>
            </a:lvl7pPr>
            <a:lvl8pPr marL="4199885" indent="0">
              <a:buNone/>
              <a:defRPr sz="2100" b="1"/>
            </a:lvl8pPr>
            <a:lvl9pPr marL="4799868" indent="0">
              <a:buNone/>
              <a:defRPr sz="21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8745" y="3287331"/>
            <a:ext cx="5356636" cy="483516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65B4D-A2EB-4E38-9FCE-59C58099C147}" type="datetimeFigureOut">
              <a:rPr kumimoji="1" lang="ja-JP" altLang="en-US" smtClean="0"/>
              <a:t>2021/5/6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87CB8-E915-4923-BE9A-2745B81706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73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65B4D-A2EB-4E38-9FCE-59C58099C147}" type="datetimeFigureOut">
              <a:rPr kumimoji="1" lang="ja-JP" altLang="en-US" smtClean="0"/>
              <a:t>2021/5/6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87CB8-E915-4923-BE9A-2745B81706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9798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65B4D-A2EB-4E38-9FCE-59C58099C147}" type="datetimeFigureOut">
              <a:rPr kumimoji="1" lang="ja-JP" altLang="en-US" smtClean="0"/>
              <a:t>2021/5/6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87CB8-E915-4923-BE9A-2745B81706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6717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7890" y="599969"/>
            <a:ext cx="4063824" cy="2099892"/>
          </a:xfrm>
        </p:spPr>
        <p:txBody>
          <a:bodyPr anchor="b"/>
          <a:lstStyle>
            <a:lvl1pPr>
              <a:defRPr sz="419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56636" y="1295769"/>
            <a:ext cx="6378744" cy="6395505"/>
          </a:xfrm>
        </p:spPr>
        <p:txBody>
          <a:bodyPr/>
          <a:lstStyle>
            <a:lvl1pPr>
              <a:defRPr sz="4199"/>
            </a:lvl1pPr>
            <a:lvl2pPr>
              <a:defRPr sz="3674"/>
            </a:lvl2pPr>
            <a:lvl3pPr>
              <a:defRPr sz="3150"/>
            </a:lvl3pPr>
            <a:lvl4pPr>
              <a:defRPr sz="2625"/>
            </a:lvl4pPr>
            <a:lvl5pPr>
              <a:defRPr sz="2625"/>
            </a:lvl5pPr>
            <a:lvl6pPr>
              <a:defRPr sz="2625"/>
            </a:lvl6pPr>
            <a:lvl7pPr>
              <a:defRPr sz="2625"/>
            </a:lvl7pPr>
            <a:lvl8pPr>
              <a:defRPr sz="2625"/>
            </a:lvl8pPr>
            <a:lvl9pPr>
              <a:defRPr sz="2625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7890" y="2699862"/>
            <a:ext cx="4063824" cy="5001827"/>
          </a:xfrm>
        </p:spPr>
        <p:txBody>
          <a:bodyPr/>
          <a:lstStyle>
            <a:lvl1pPr marL="0" indent="0">
              <a:buNone/>
              <a:defRPr sz="2100"/>
            </a:lvl1pPr>
            <a:lvl2pPr marL="599984" indent="0">
              <a:buNone/>
              <a:defRPr sz="1837"/>
            </a:lvl2pPr>
            <a:lvl3pPr marL="1199967" indent="0">
              <a:buNone/>
              <a:defRPr sz="1575"/>
            </a:lvl3pPr>
            <a:lvl4pPr marL="1799951" indent="0">
              <a:buNone/>
              <a:defRPr sz="1312"/>
            </a:lvl4pPr>
            <a:lvl5pPr marL="2399934" indent="0">
              <a:buNone/>
              <a:defRPr sz="1312"/>
            </a:lvl5pPr>
            <a:lvl6pPr marL="2999918" indent="0">
              <a:buNone/>
              <a:defRPr sz="1312"/>
            </a:lvl6pPr>
            <a:lvl7pPr marL="3599901" indent="0">
              <a:buNone/>
              <a:defRPr sz="1312"/>
            </a:lvl7pPr>
            <a:lvl8pPr marL="4199885" indent="0">
              <a:buNone/>
              <a:defRPr sz="1312"/>
            </a:lvl8pPr>
            <a:lvl9pPr marL="4799868" indent="0">
              <a:buNone/>
              <a:defRPr sz="131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65B4D-A2EB-4E38-9FCE-59C58099C147}" type="datetimeFigureOut">
              <a:rPr kumimoji="1" lang="ja-JP" altLang="en-US" smtClean="0"/>
              <a:t>2021/5/6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87CB8-E915-4923-BE9A-2745B81706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2978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7890" y="599969"/>
            <a:ext cx="4063824" cy="2099892"/>
          </a:xfrm>
        </p:spPr>
        <p:txBody>
          <a:bodyPr anchor="b"/>
          <a:lstStyle>
            <a:lvl1pPr>
              <a:defRPr sz="419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56636" y="1295769"/>
            <a:ext cx="6378744" cy="6395505"/>
          </a:xfrm>
        </p:spPr>
        <p:txBody>
          <a:bodyPr anchor="t"/>
          <a:lstStyle>
            <a:lvl1pPr marL="0" indent="0">
              <a:buNone/>
              <a:defRPr sz="4199"/>
            </a:lvl1pPr>
            <a:lvl2pPr marL="599984" indent="0">
              <a:buNone/>
              <a:defRPr sz="3674"/>
            </a:lvl2pPr>
            <a:lvl3pPr marL="1199967" indent="0">
              <a:buNone/>
              <a:defRPr sz="3150"/>
            </a:lvl3pPr>
            <a:lvl4pPr marL="1799951" indent="0">
              <a:buNone/>
              <a:defRPr sz="2625"/>
            </a:lvl4pPr>
            <a:lvl5pPr marL="2399934" indent="0">
              <a:buNone/>
              <a:defRPr sz="2625"/>
            </a:lvl5pPr>
            <a:lvl6pPr marL="2999918" indent="0">
              <a:buNone/>
              <a:defRPr sz="2625"/>
            </a:lvl6pPr>
            <a:lvl7pPr marL="3599901" indent="0">
              <a:buNone/>
              <a:defRPr sz="2625"/>
            </a:lvl7pPr>
            <a:lvl8pPr marL="4199885" indent="0">
              <a:buNone/>
              <a:defRPr sz="2625"/>
            </a:lvl8pPr>
            <a:lvl9pPr marL="4799868" indent="0">
              <a:buNone/>
              <a:defRPr sz="2625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7890" y="2699862"/>
            <a:ext cx="4063824" cy="5001827"/>
          </a:xfrm>
        </p:spPr>
        <p:txBody>
          <a:bodyPr/>
          <a:lstStyle>
            <a:lvl1pPr marL="0" indent="0">
              <a:buNone/>
              <a:defRPr sz="2100"/>
            </a:lvl1pPr>
            <a:lvl2pPr marL="599984" indent="0">
              <a:buNone/>
              <a:defRPr sz="1837"/>
            </a:lvl2pPr>
            <a:lvl3pPr marL="1199967" indent="0">
              <a:buNone/>
              <a:defRPr sz="1575"/>
            </a:lvl3pPr>
            <a:lvl4pPr marL="1799951" indent="0">
              <a:buNone/>
              <a:defRPr sz="1312"/>
            </a:lvl4pPr>
            <a:lvl5pPr marL="2399934" indent="0">
              <a:buNone/>
              <a:defRPr sz="1312"/>
            </a:lvl5pPr>
            <a:lvl6pPr marL="2999918" indent="0">
              <a:buNone/>
              <a:defRPr sz="1312"/>
            </a:lvl6pPr>
            <a:lvl7pPr marL="3599901" indent="0">
              <a:buNone/>
              <a:defRPr sz="1312"/>
            </a:lvl7pPr>
            <a:lvl8pPr marL="4199885" indent="0">
              <a:buNone/>
              <a:defRPr sz="1312"/>
            </a:lvl8pPr>
            <a:lvl9pPr marL="4799868" indent="0">
              <a:buNone/>
              <a:defRPr sz="131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65B4D-A2EB-4E38-9FCE-59C58099C147}" type="datetimeFigureOut">
              <a:rPr kumimoji="1" lang="ja-JP" altLang="en-US" smtClean="0"/>
              <a:t>2021/5/6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87CB8-E915-4923-BE9A-2745B81706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178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66249" y="479144"/>
            <a:ext cx="10867490" cy="17394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249" y="2395710"/>
            <a:ext cx="10867490" cy="57101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6249" y="8341240"/>
            <a:ext cx="2834997" cy="479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5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65B4D-A2EB-4E38-9FCE-59C58099C147}" type="datetimeFigureOut">
              <a:rPr kumimoji="1" lang="ja-JP" altLang="en-US" smtClean="0"/>
              <a:t>2021/5/6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73746" y="8341240"/>
            <a:ext cx="4252496" cy="479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98742" y="8341240"/>
            <a:ext cx="2834997" cy="479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87CB8-E915-4923-BE9A-2745B81706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9114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199967" rtl="0" eaLnBrk="1" latinLnBrk="0" hangingPunct="1">
        <a:lnSpc>
          <a:spcPct val="90000"/>
        </a:lnSpc>
        <a:spcBef>
          <a:spcPct val="0"/>
        </a:spcBef>
        <a:buNone/>
        <a:defRPr kumimoji="1" sz="577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9992" indent="-299992" algn="l" defTabSz="1199967" rtl="0" eaLnBrk="1" latinLnBrk="0" hangingPunct="1">
        <a:lnSpc>
          <a:spcPct val="90000"/>
        </a:lnSpc>
        <a:spcBef>
          <a:spcPts val="1312"/>
        </a:spcBef>
        <a:buFont typeface="Arial" panose="020B0604020202020204" pitchFamily="34" charset="0"/>
        <a:buChar char="•"/>
        <a:defRPr kumimoji="1" sz="3674" kern="1200">
          <a:solidFill>
            <a:schemeClr val="tx1"/>
          </a:solidFill>
          <a:latin typeface="+mn-lt"/>
          <a:ea typeface="+mn-ea"/>
          <a:cs typeface="+mn-cs"/>
        </a:defRPr>
      </a:lvl1pPr>
      <a:lvl2pPr marL="899975" indent="-299992" algn="l" defTabSz="1199967" rtl="0" eaLnBrk="1" latinLnBrk="0" hangingPunct="1">
        <a:lnSpc>
          <a:spcPct val="90000"/>
        </a:lnSpc>
        <a:spcBef>
          <a:spcPts val="656"/>
        </a:spcBef>
        <a:buFont typeface="Arial" panose="020B0604020202020204" pitchFamily="34" charset="0"/>
        <a:buChar char="•"/>
        <a:defRPr kumimoji="1" sz="3150" kern="1200">
          <a:solidFill>
            <a:schemeClr val="tx1"/>
          </a:solidFill>
          <a:latin typeface="+mn-lt"/>
          <a:ea typeface="+mn-ea"/>
          <a:cs typeface="+mn-cs"/>
        </a:defRPr>
      </a:lvl2pPr>
      <a:lvl3pPr marL="1499959" indent="-299992" algn="l" defTabSz="1199967" rtl="0" eaLnBrk="1" latinLnBrk="0" hangingPunct="1">
        <a:lnSpc>
          <a:spcPct val="90000"/>
        </a:lnSpc>
        <a:spcBef>
          <a:spcPts val="656"/>
        </a:spcBef>
        <a:buFont typeface="Arial" panose="020B0604020202020204" pitchFamily="34" charset="0"/>
        <a:buChar char="•"/>
        <a:defRPr kumimoji="1" sz="2625" kern="1200">
          <a:solidFill>
            <a:schemeClr val="tx1"/>
          </a:solidFill>
          <a:latin typeface="+mn-lt"/>
          <a:ea typeface="+mn-ea"/>
          <a:cs typeface="+mn-cs"/>
        </a:defRPr>
      </a:lvl3pPr>
      <a:lvl4pPr marL="2099942" indent="-299992" algn="l" defTabSz="1199967" rtl="0" eaLnBrk="1" latinLnBrk="0" hangingPunct="1">
        <a:lnSpc>
          <a:spcPct val="90000"/>
        </a:lnSpc>
        <a:spcBef>
          <a:spcPts val="656"/>
        </a:spcBef>
        <a:buFont typeface="Arial" panose="020B0604020202020204" pitchFamily="34" charset="0"/>
        <a:buChar char="•"/>
        <a:defRPr kumimoji="1" sz="2362" kern="1200">
          <a:solidFill>
            <a:schemeClr val="tx1"/>
          </a:solidFill>
          <a:latin typeface="+mn-lt"/>
          <a:ea typeface="+mn-ea"/>
          <a:cs typeface="+mn-cs"/>
        </a:defRPr>
      </a:lvl4pPr>
      <a:lvl5pPr marL="2699926" indent="-299992" algn="l" defTabSz="1199967" rtl="0" eaLnBrk="1" latinLnBrk="0" hangingPunct="1">
        <a:lnSpc>
          <a:spcPct val="90000"/>
        </a:lnSpc>
        <a:spcBef>
          <a:spcPts val="656"/>
        </a:spcBef>
        <a:buFont typeface="Arial" panose="020B0604020202020204" pitchFamily="34" charset="0"/>
        <a:buChar char="•"/>
        <a:defRPr kumimoji="1" sz="2362" kern="1200">
          <a:solidFill>
            <a:schemeClr val="tx1"/>
          </a:solidFill>
          <a:latin typeface="+mn-lt"/>
          <a:ea typeface="+mn-ea"/>
          <a:cs typeface="+mn-cs"/>
        </a:defRPr>
      </a:lvl5pPr>
      <a:lvl6pPr marL="3299910" indent="-299992" algn="l" defTabSz="1199967" rtl="0" eaLnBrk="1" latinLnBrk="0" hangingPunct="1">
        <a:lnSpc>
          <a:spcPct val="90000"/>
        </a:lnSpc>
        <a:spcBef>
          <a:spcPts val="656"/>
        </a:spcBef>
        <a:buFont typeface="Arial" panose="020B0604020202020204" pitchFamily="34" charset="0"/>
        <a:buChar char="•"/>
        <a:defRPr kumimoji="1" sz="2362" kern="1200">
          <a:solidFill>
            <a:schemeClr val="tx1"/>
          </a:solidFill>
          <a:latin typeface="+mn-lt"/>
          <a:ea typeface="+mn-ea"/>
          <a:cs typeface="+mn-cs"/>
        </a:defRPr>
      </a:lvl6pPr>
      <a:lvl7pPr marL="3899893" indent="-299992" algn="l" defTabSz="1199967" rtl="0" eaLnBrk="1" latinLnBrk="0" hangingPunct="1">
        <a:lnSpc>
          <a:spcPct val="90000"/>
        </a:lnSpc>
        <a:spcBef>
          <a:spcPts val="656"/>
        </a:spcBef>
        <a:buFont typeface="Arial" panose="020B0604020202020204" pitchFamily="34" charset="0"/>
        <a:buChar char="•"/>
        <a:defRPr kumimoji="1" sz="2362" kern="1200">
          <a:solidFill>
            <a:schemeClr val="tx1"/>
          </a:solidFill>
          <a:latin typeface="+mn-lt"/>
          <a:ea typeface="+mn-ea"/>
          <a:cs typeface="+mn-cs"/>
        </a:defRPr>
      </a:lvl7pPr>
      <a:lvl8pPr marL="4499877" indent="-299992" algn="l" defTabSz="1199967" rtl="0" eaLnBrk="1" latinLnBrk="0" hangingPunct="1">
        <a:lnSpc>
          <a:spcPct val="90000"/>
        </a:lnSpc>
        <a:spcBef>
          <a:spcPts val="656"/>
        </a:spcBef>
        <a:buFont typeface="Arial" panose="020B0604020202020204" pitchFamily="34" charset="0"/>
        <a:buChar char="•"/>
        <a:defRPr kumimoji="1" sz="2362" kern="1200">
          <a:solidFill>
            <a:schemeClr val="tx1"/>
          </a:solidFill>
          <a:latin typeface="+mn-lt"/>
          <a:ea typeface="+mn-ea"/>
          <a:cs typeface="+mn-cs"/>
        </a:defRPr>
      </a:lvl8pPr>
      <a:lvl9pPr marL="5099860" indent="-299992" algn="l" defTabSz="1199967" rtl="0" eaLnBrk="1" latinLnBrk="0" hangingPunct="1">
        <a:lnSpc>
          <a:spcPct val="90000"/>
        </a:lnSpc>
        <a:spcBef>
          <a:spcPts val="656"/>
        </a:spcBef>
        <a:buFont typeface="Arial" panose="020B0604020202020204" pitchFamily="34" charset="0"/>
        <a:buChar char="•"/>
        <a:defRPr kumimoji="1" sz="23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99967" rtl="0" eaLnBrk="1" latinLnBrk="0" hangingPunct="1">
        <a:defRPr kumimoji="1" sz="2362" kern="1200">
          <a:solidFill>
            <a:schemeClr val="tx1"/>
          </a:solidFill>
          <a:latin typeface="+mn-lt"/>
          <a:ea typeface="+mn-ea"/>
          <a:cs typeface="+mn-cs"/>
        </a:defRPr>
      </a:lvl1pPr>
      <a:lvl2pPr marL="599984" algn="l" defTabSz="1199967" rtl="0" eaLnBrk="1" latinLnBrk="0" hangingPunct="1">
        <a:defRPr kumimoji="1" sz="2362" kern="1200">
          <a:solidFill>
            <a:schemeClr val="tx1"/>
          </a:solidFill>
          <a:latin typeface="+mn-lt"/>
          <a:ea typeface="+mn-ea"/>
          <a:cs typeface="+mn-cs"/>
        </a:defRPr>
      </a:lvl2pPr>
      <a:lvl3pPr marL="1199967" algn="l" defTabSz="1199967" rtl="0" eaLnBrk="1" latinLnBrk="0" hangingPunct="1">
        <a:defRPr kumimoji="1" sz="2362" kern="1200">
          <a:solidFill>
            <a:schemeClr val="tx1"/>
          </a:solidFill>
          <a:latin typeface="+mn-lt"/>
          <a:ea typeface="+mn-ea"/>
          <a:cs typeface="+mn-cs"/>
        </a:defRPr>
      </a:lvl3pPr>
      <a:lvl4pPr marL="1799951" algn="l" defTabSz="1199967" rtl="0" eaLnBrk="1" latinLnBrk="0" hangingPunct="1">
        <a:defRPr kumimoji="1" sz="2362" kern="1200">
          <a:solidFill>
            <a:schemeClr val="tx1"/>
          </a:solidFill>
          <a:latin typeface="+mn-lt"/>
          <a:ea typeface="+mn-ea"/>
          <a:cs typeface="+mn-cs"/>
        </a:defRPr>
      </a:lvl4pPr>
      <a:lvl5pPr marL="2399934" algn="l" defTabSz="1199967" rtl="0" eaLnBrk="1" latinLnBrk="0" hangingPunct="1">
        <a:defRPr kumimoji="1" sz="2362" kern="1200">
          <a:solidFill>
            <a:schemeClr val="tx1"/>
          </a:solidFill>
          <a:latin typeface="+mn-lt"/>
          <a:ea typeface="+mn-ea"/>
          <a:cs typeface="+mn-cs"/>
        </a:defRPr>
      </a:lvl5pPr>
      <a:lvl6pPr marL="2999918" algn="l" defTabSz="1199967" rtl="0" eaLnBrk="1" latinLnBrk="0" hangingPunct="1">
        <a:defRPr kumimoji="1" sz="2362" kern="1200">
          <a:solidFill>
            <a:schemeClr val="tx1"/>
          </a:solidFill>
          <a:latin typeface="+mn-lt"/>
          <a:ea typeface="+mn-ea"/>
          <a:cs typeface="+mn-cs"/>
        </a:defRPr>
      </a:lvl6pPr>
      <a:lvl7pPr marL="3599901" algn="l" defTabSz="1199967" rtl="0" eaLnBrk="1" latinLnBrk="0" hangingPunct="1">
        <a:defRPr kumimoji="1" sz="2362" kern="1200">
          <a:solidFill>
            <a:schemeClr val="tx1"/>
          </a:solidFill>
          <a:latin typeface="+mn-lt"/>
          <a:ea typeface="+mn-ea"/>
          <a:cs typeface="+mn-cs"/>
        </a:defRPr>
      </a:lvl7pPr>
      <a:lvl8pPr marL="4199885" algn="l" defTabSz="1199967" rtl="0" eaLnBrk="1" latinLnBrk="0" hangingPunct="1">
        <a:defRPr kumimoji="1" sz="2362" kern="1200">
          <a:solidFill>
            <a:schemeClr val="tx1"/>
          </a:solidFill>
          <a:latin typeface="+mn-lt"/>
          <a:ea typeface="+mn-ea"/>
          <a:cs typeface="+mn-cs"/>
        </a:defRPr>
      </a:lvl8pPr>
      <a:lvl9pPr marL="4799868" algn="l" defTabSz="1199967" rtl="0" eaLnBrk="1" latinLnBrk="0" hangingPunct="1">
        <a:defRPr kumimoji="1" sz="23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D2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 descr="ロゴ&#10;&#10;自動的に生成された説明">
            <a:extLst>
              <a:ext uri="{FF2B5EF4-FFF2-40B4-BE49-F238E27FC236}">
                <a16:creationId xmlns:a16="http://schemas.microsoft.com/office/drawing/2014/main" id="{D2ED8A82-EFDE-4798-90C8-A403151088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5490" y="-2270662"/>
            <a:ext cx="8132843" cy="8132843"/>
          </a:xfrm>
          <a:prstGeom prst="rect">
            <a:avLst/>
          </a:prstGeom>
        </p:spPr>
      </p:pic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4CD3843-1F28-489C-9F53-DE9022089177}"/>
              </a:ext>
            </a:extLst>
          </p:cNvPr>
          <p:cNvSpPr txBox="1"/>
          <p:nvPr/>
        </p:nvSpPr>
        <p:spPr>
          <a:xfrm>
            <a:off x="705843" y="3352695"/>
            <a:ext cx="11213326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6000" b="1" dirty="0">
                <a:solidFill>
                  <a:srgbClr val="FFA033"/>
                </a:solidFill>
                <a:latin typeface="Century" panose="02040604050505020304" pitchFamily="18" charset="0"/>
                <a:ea typeface="游ゴシック Medium" panose="020B0500000000000000" pitchFamily="50" charset="-128"/>
                <a:cs typeface="Times New Roman" panose="02020603050405020304" pitchFamily="18" charset="0"/>
              </a:rPr>
              <a:t> </a:t>
            </a:r>
            <a:r>
              <a:rPr kumimoji="1" lang="en-US" altLang="ja-JP" sz="6000" b="1" dirty="0">
                <a:solidFill>
                  <a:srgbClr val="FFA033"/>
                </a:solidFill>
                <a:latin typeface="Times New Roman" panose="02020603050405020304" pitchFamily="18" charset="0"/>
                <a:ea typeface="游ゴシック Medium" panose="020B0500000000000000" pitchFamily="50" charset="-128"/>
                <a:cs typeface="Times New Roman" panose="02020603050405020304" pitchFamily="18" charset="0"/>
              </a:rPr>
              <a:t>ENOTECA</a:t>
            </a:r>
          </a:p>
          <a:p>
            <a:pPr algn="ctr"/>
            <a:r>
              <a:rPr kumimoji="1" lang="en-US" altLang="ja-JP" sz="18000" b="1" dirty="0">
                <a:solidFill>
                  <a:srgbClr val="FFA033"/>
                </a:solidFill>
                <a:latin typeface="Times New Roman" panose="02020603050405020304" pitchFamily="18" charset="0"/>
                <a:ea typeface="游ゴシック Medium" panose="020B0500000000000000" pitchFamily="50" charset="-128"/>
                <a:cs typeface="Times New Roman" panose="02020603050405020304" pitchFamily="18" charset="0"/>
              </a:rPr>
              <a:t>GARBINO</a:t>
            </a:r>
            <a:endParaRPr kumimoji="1" lang="ja-JP" altLang="en-US" sz="18000" b="1" dirty="0">
              <a:solidFill>
                <a:srgbClr val="FFA033"/>
              </a:solidFill>
              <a:latin typeface="Times New Roman" panose="02020603050405020304" pitchFamily="18" charset="0"/>
              <a:ea typeface="游ゴシック Medium" panose="020B05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4CDE82D-4D10-41F5-8CF1-068D433AA01A}"/>
              </a:ext>
            </a:extLst>
          </p:cNvPr>
          <p:cNvSpPr txBox="1"/>
          <p:nvPr/>
        </p:nvSpPr>
        <p:spPr>
          <a:xfrm>
            <a:off x="1371406" y="7161206"/>
            <a:ext cx="985718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6600" b="1" dirty="0">
                <a:solidFill>
                  <a:srgbClr val="FFA033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エノテカ</a:t>
            </a:r>
            <a:r>
              <a:rPr kumimoji="1" lang="ja-JP" altLang="en-US" sz="8800" b="1" dirty="0">
                <a:solidFill>
                  <a:srgbClr val="FFA033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</a:t>
            </a:r>
            <a:r>
              <a:rPr kumimoji="1" lang="ja-JP" altLang="en-US" sz="9600" b="1" dirty="0">
                <a:solidFill>
                  <a:srgbClr val="FFA033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ガルビーノ</a:t>
            </a:r>
            <a:endParaRPr kumimoji="1" lang="ja-JP" altLang="en-US" sz="8800" b="1" dirty="0">
              <a:solidFill>
                <a:srgbClr val="FFA033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56355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D2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4CD3843-1F28-489C-9F53-DE9022089177}"/>
              </a:ext>
            </a:extLst>
          </p:cNvPr>
          <p:cNvSpPr txBox="1"/>
          <p:nvPr/>
        </p:nvSpPr>
        <p:spPr>
          <a:xfrm>
            <a:off x="705843" y="3352695"/>
            <a:ext cx="11213326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6000" b="1" dirty="0">
                <a:solidFill>
                  <a:schemeClr val="bg1"/>
                </a:solidFill>
                <a:latin typeface="Century" panose="02040604050505020304" pitchFamily="18" charset="0"/>
                <a:ea typeface="游ゴシック Medium" panose="020B0500000000000000" pitchFamily="50" charset="-128"/>
                <a:cs typeface="Times New Roman" panose="02020603050405020304" pitchFamily="18" charset="0"/>
              </a:rPr>
              <a:t> </a:t>
            </a:r>
            <a:r>
              <a:rPr kumimoji="1" lang="en-US" altLang="ja-JP" sz="6000" b="1" dirty="0">
                <a:solidFill>
                  <a:schemeClr val="bg1"/>
                </a:solidFill>
                <a:latin typeface="Times New Roman" panose="02020603050405020304" pitchFamily="18" charset="0"/>
                <a:ea typeface="游ゴシック Medium" panose="020B0500000000000000" pitchFamily="50" charset="-128"/>
                <a:cs typeface="Times New Roman" panose="02020603050405020304" pitchFamily="18" charset="0"/>
              </a:rPr>
              <a:t>ENOTECA</a:t>
            </a:r>
          </a:p>
          <a:p>
            <a:pPr algn="ctr"/>
            <a:r>
              <a:rPr kumimoji="1" lang="en-US" altLang="ja-JP" sz="18000" b="1" dirty="0">
                <a:solidFill>
                  <a:schemeClr val="bg1"/>
                </a:solidFill>
                <a:latin typeface="Times New Roman" panose="02020603050405020304" pitchFamily="18" charset="0"/>
                <a:ea typeface="游ゴシック Medium" panose="020B0500000000000000" pitchFamily="50" charset="-128"/>
                <a:cs typeface="Times New Roman" panose="02020603050405020304" pitchFamily="18" charset="0"/>
              </a:rPr>
              <a:t>GARBINO</a:t>
            </a:r>
            <a:endParaRPr kumimoji="1" lang="ja-JP" altLang="en-US" sz="18000" b="1" dirty="0">
              <a:solidFill>
                <a:schemeClr val="bg1"/>
              </a:solidFill>
              <a:latin typeface="Times New Roman" panose="02020603050405020304" pitchFamily="18" charset="0"/>
              <a:ea typeface="游ゴシック Medium" panose="020B05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4CDE82D-4D10-41F5-8CF1-068D433AA01A}"/>
              </a:ext>
            </a:extLst>
          </p:cNvPr>
          <p:cNvSpPr txBox="1"/>
          <p:nvPr/>
        </p:nvSpPr>
        <p:spPr>
          <a:xfrm>
            <a:off x="1371406" y="7161206"/>
            <a:ext cx="985718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6600" b="1" dirty="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エノテカ</a:t>
            </a:r>
            <a:r>
              <a:rPr kumimoji="1" lang="ja-JP" altLang="en-US" sz="8800" b="1" dirty="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</a:t>
            </a:r>
            <a:r>
              <a:rPr kumimoji="1" lang="ja-JP" altLang="en-US" sz="9600" b="1" dirty="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ガルビーノ</a:t>
            </a:r>
            <a:endParaRPr kumimoji="1" lang="ja-JP" altLang="en-US" sz="8800" b="1" dirty="0">
              <a:solidFill>
                <a:schemeClr val="bg1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pic>
        <p:nvPicPr>
          <p:cNvPr id="3" name="図 2" descr="ロゴ&#10;&#10;中程度の精度で自動的に生成された説明">
            <a:extLst>
              <a:ext uri="{FF2B5EF4-FFF2-40B4-BE49-F238E27FC236}">
                <a16:creationId xmlns:a16="http://schemas.microsoft.com/office/drawing/2014/main" id="{52DE8909-1BD3-49CF-8A87-86CDB0574B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8245" y="-2303954"/>
            <a:ext cx="8008521" cy="8008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29950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325</TotalTime>
  <Words>10</Words>
  <Application>Microsoft Office PowerPoint</Application>
  <PresentationFormat>ユーザー設定</PresentationFormat>
  <Paragraphs>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游ゴシック Medium</vt:lpstr>
      <vt:lpstr>Arial</vt:lpstr>
      <vt:lpstr>Calibri</vt:lpstr>
      <vt:lpstr>Calibri Light</vt:lpstr>
      <vt:lpstr>Century</vt:lpstr>
      <vt:lpstr>Times New Roman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ENOTECA GARBINO</dc:creator>
  <cp:lastModifiedBy>ENOTECA GARBINO</cp:lastModifiedBy>
  <cp:revision>12</cp:revision>
  <cp:lastPrinted>2021-05-04T09:54:12Z</cp:lastPrinted>
  <dcterms:created xsi:type="dcterms:W3CDTF">2021-05-04T04:47:53Z</dcterms:created>
  <dcterms:modified xsi:type="dcterms:W3CDTF">2021-05-06T12:17:19Z</dcterms:modified>
</cp:coreProperties>
</file>